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62" r:id="rId3"/>
    <p:sldId id="257" r:id="rId4"/>
    <p:sldId id="261" r:id="rId5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76F166-30CC-4EC5-9445-F9CB143A1ED8}" v="2" dt="2025-04-01T10:11:54.3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ten Tokkesdal Henriksen" userId="586d5508-1356-4632-a799-29eda7b231a4" providerId="ADAL" clId="{7376F166-30CC-4EC5-9445-F9CB143A1ED8}"/>
    <pc:docChg chg="modSld">
      <pc:chgData name="Morten Tokkesdal Henriksen" userId="586d5508-1356-4632-a799-29eda7b231a4" providerId="ADAL" clId="{7376F166-30CC-4EC5-9445-F9CB143A1ED8}" dt="2025-04-01T10:11:54.397" v="1" actId="1036"/>
      <pc:docMkLst>
        <pc:docMk/>
      </pc:docMkLst>
      <pc:sldChg chg="modSp">
        <pc:chgData name="Morten Tokkesdal Henriksen" userId="586d5508-1356-4632-a799-29eda7b231a4" providerId="ADAL" clId="{7376F166-30CC-4EC5-9445-F9CB143A1ED8}" dt="2025-04-01T10:11:54.397" v="1" actId="1036"/>
        <pc:sldMkLst>
          <pc:docMk/>
          <pc:sldMk cId="4162319632" sldId="256"/>
        </pc:sldMkLst>
        <pc:picChg chg="mod">
          <ac:chgData name="Morten Tokkesdal Henriksen" userId="586d5508-1356-4632-a799-29eda7b231a4" providerId="ADAL" clId="{7376F166-30CC-4EC5-9445-F9CB143A1ED8}" dt="2025-04-01T10:11:54.397" v="1" actId="1036"/>
          <ac:picMkLst>
            <pc:docMk/>
            <pc:sldMk cId="4162319632" sldId="256"/>
            <ac:picMk id="1026" creationId="{FA7B04E9-A32B-E43A-E327-2F1E067FDFB8}"/>
          </ac:picMkLst>
        </pc:picChg>
      </pc:sldChg>
    </pc:docChg>
  </pc:docChgLst>
  <pc:docChgLst>
    <pc:chgData name="Morten Tokkesdal Henriksen" userId="586d5508-1356-4632-a799-29eda7b231a4" providerId="ADAL" clId="{15FE16D2-8F39-4004-A983-3737C27916FA}"/>
    <pc:docChg chg="undo custSel addSld delSld modSld sldOrd">
      <pc:chgData name="Morten Tokkesdal Henriksen" userId="586d5508-1356-4632-a799-29eda7b231a4" providerId="ADAL" clId="{15FE16D2-8F39-4004-A983-3737C27916FA}" dt="2025-03-06T08:20:42.805" v="1286" actId="20577"/>
      <pc:docMkLst>
        <pc:docMk/>
      </pc:docMkLst>
      <pc:sldChg chg="addSp modSp new mod">
        <pc:chgData name="Morten Tokkesdal Henriksen" userId="586d5508-1356-4632-a799-29eda7b231a4" providerId="ADAL" clId="{15FE16D2-8F39-4004-A983-3737C27916FA}" dt="2025-03-05T13:08:00.550" v="154" actId="1076"/>
        <pc:sldMkLst>
          <pc:docMk/>
          <pc:sldMk cId="4162319632" sldId="256"/>
        </pc:sldMkLst>
        <pc:spChg chg="mod">
          <ac:chgData name="Morten Tokkesdal Henriksen" userId="586d5508-1356-4632-a799-29eda7b231a4" providerId="ADAL" clId="{15FE16D2-8F39-4004-A983-3737C27916FA}" dt="2025-03-05T13:07:40.271" v="152" actId="20577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15FE16D2-8F39-4004-A983-3737C27916FA}" dt="2025-03-05T13:07:50.181" v="153" actId="207"/>
          <ac:spMkLst>
            <pc:docMk/>
            <pc:sldMk cId="4162319632" sldId="256"/>
            <ac:spMk id="3" creationId="{4C36868C-5F13-AE82-F0D9-CCAAD3272D77}"/>
          </ac:spMkLst>
        </pc:spChg>
        <pc:picChg chg="add mod">
          <ac:chgData name="Morten Tokkesdal Henriksen" userId="586d5508-1356-4632-a799-29eda7b231a4" providerId="ADAL" clId="{15FE16D2-8F39-4004-A983-3737C27916FA}" dt="2025-03-05T13:08:00.550" v="154" actId="1076"/>
          <ac:picMkLst>
            <pc:docMk/>
            <pc:sldMk cId="4162319632" sldId="256"/>
            <ac:picMk id="1026" creationId="{FA7B04E9-A32B-E43A-E327-2F1E067FDFB8}"/>
          </ac:picMkLst>
        </pc:picChg>
      </pc:sldChg>
      <pc:sldChg chg="addSp delSp modSp new mod ord modNotesTx">
        <pc:chgData name="Morten Tokkesdal Henriksen" userId="586d5508-1356-4632-a799-29eda7b231a4" providerId="ADAL" clId="{15FE16D2-8F39-4004-A983-3737C27916FA}" dt="2025-03-06T08:20:42.805" v="1286" actId="20577"/>
        <pc:sldMkLst>
          <pc:docMk/>
          <pc:sldMk cId="587135263" sldId="257"/>
        </pc:sldMkLst>
        <pc:spChg chg="add mod">
          <ac:chgData name="Morten Tokkesdal Henriksen" userId="586d5508-1356-4632-a799-29eda7b231a4" providerId="ADAL" clId="{15FE16D2-8F39-4004-A983-3737C27916FA}" dt="2025-03-05T14:12:46.514" v="230" actId="1076"/>
          <ac:spMkLst>
            <pc:docMk/>
            <pc:sldMk cId="587135263" sldId="257"/>
            <ac:spMk id="14" creationId="{AF632A1F-D0E7-F8E9-7452-1D10B8FBD6F8}"/>
          </ac:spMkLst>
        </pc:spChg>
        <pc:spChg chg="add mod">
          <ac:chgData name="Morten Tokkesdal Henriksen" userId="586d5508-1356-4632-a799-29eda7b231a4" providerId="ADAL" clId="{15FE16D2-8F39-4004-A983-3737C27916FA}" dt="2025-03-05T14:13:42.388" v="287" actId="20577"/>
          <ac:spMkLst>
            <pc:docMk/>
            <pc:sldMk cId="587135263" sldId="257"/>
            <ac:spMk id="15" creationId="{4CA94CA4-A5F4-F302-C27C-D3CFD44CECC6}"/>
          </ac:spMkLst>
        </pc:spChg>
        <pc:picChg chg="add mod">
          <ac:chgData name="Morten Tokkesdal Henriksen" userId="586d5508-1356-4632-a799-29eda7b231a4" providerId="ADAL" clId="{15FE16D2-8F39-4004-A983-3737C27916FA}" dt="2025-03-05T14:10:05.128" v="171" actId="14100"/>
          <ac:picMkLst>
            <pc:docMk/>
            <pc:sldMk cId="587135263" sldId="257"/>
            <ac:picMk id="5" creationId="{801DCC6F-3C8F-3C49-2220-FD0E81F15B8E}"/>
          </ac:picMkLst>
        </pc:picChg>
        <pc:picChg chg="add mod">
          <ac:chgData name="Morten Tokkesdal Henriksen" userId="586d5508-1356-4632-a799-29eda7b231a4" providerId="ADAL" clId="{15FE16D2-8F39-4004-A983-3737C27916FA}" dt="2025-03-05T14:12:12.306" v="181" actId="1076"/>
          <ac:picMkLst>
            <pc:docMk/>
            <pc:sldMk cId="587135263" sldId="257"/>
            <ac:picMk id="7" creationId="{8F5C2AF9-DB20-9794-A80D-0DB1175513B0}"/>
          </ac:picMkLst>
        </pc:picChg>
        <pc:picChg chg="add mod">
          <ac:chgData name="Morten Tokkesdal Henriksen" userId="586d5508-1356-4632-a799-29eda7b231a4" providerId="ADAL" clId="{15FE16D2-8F39-4004-A983-3737C27916FA}" dt="2025-03-05T14:11:52.404" v="177" actId="1076"/>
          <ac:picMkLst>
            <pc:docMk/>
            <pc:sldMk cId="587135263" sldId="257"/>
            <ac:picMk id="9" creationId="{10BEFB17-8CEC-04CB-BA0A-F029ADF4A9D3}"/>
          </ac:picMkLst>
        </pc:picChg>
        <pc:cxnChg chg="add mod">
          <ac:chgData name="Morten Tokkesdal Henriksen" userId="586d5508-1356-4632-a799-29eda7b231a4" providerId="ADAL" clId="{15FE16D2-8F39-4004-A983-3737C27916FA}" dt="2025-03-05T14:12:11.797" v="180" actId="208"/>
          <ac:cxnSpMkLst>
            <pc:docMk/>
            <pc:sldMk cId="587135263" sldId="257"/>
            <ac:cxnSpMk id="11" creationId="{97981726-2EA3-751B-A72C-5D9183B4FE6F}"/>
          </ac:cxnSpMkLst>
        </pc:cxnChg>
        <pc:cxnChg chg="add mod">
          <ac:chgData name="Morten Tokkesdal Henriksen" userId="586d5508-1356-4632-a799-29eda7b231a4" providerId="ADAL" clId="{15FE16D2-8F39-4004-A983-3737C27916FA}" dt="2025-03-05T14:12:24.378" v="183" actId="208"/>
          <ac:cxnSpMkLst>
            <pc:docMk/>
            <pc:sldMk cId="587135263" sldId="257"/>
            <ac:cxnSpMk id="13" creationId="{934791E4-F059-035A-FBDB-69E16D4A1774}"/>
          </ac:cxnSpMkLst>
        </pc:cxnChg>
      </pc:sldChg>
      <pc:sldChg chg="new del">
        <pc:chgData name="Morten Tokkesdal Henriksen" userId="586d5508-1356-4632-a799-29eda7b231a4" providerId="ADAL" clId="{15FE16D2-8F39-4004-A983-3737C27916FA}" dt="2025-03-05T13:08:48.811" v="158" actId="47"/>
        <pc:sldMkLst>
          <pc:docMk/>
          <pc:sldMk cId="1287192726" sldId="257"/>
        </pc:sldMkLst>
      </pc:sldChg>
      <pc:sldChg chg="new del">
        <pc:chgData name="Morten Tokkesdal Henriksen" userId="586d5508-1356-4632-a799-29eda7b231a4" providerId="ADAL" clId="{15FE16D2-8F39-4004-A983-3737C27916FA}" dt="2025-03-05T13:08:45.651" v="157" actId="47"/>
        <pc:sldMkLst>
          <pc:docMk/>
          <pc:sldMk cId="2102756173" sldId="258"/>
        </pc:sldMkLst>
      </pc:sldChg>
      <pc:sldChg chg="modSp new del mod">
        <pc:chgData name="Morten Tokkesdal Henriksen" userId="586d5508-1356-4632-a799-29eda7b231a4" providerId="ADAL" clId="{15FE16D2-8F39-4004-A983-3737C27916FA}" dt="2025-03-05T14:39:09.192" v="1225" actId="47"/>
        <pc:sldMkLst>
          <pc:docMk/>
          <pc:sldMk cId="4048435265" sldId="258"/>
        </pc:sldMkLst>
      </pc:sldChg>
      <pc:sldChg chg="modSp new del mod ord">
        <pc:chgData name="Morten Tokkesdal Henriksen" userId="586d5508-1356-4632-a799-29eda7b231a4" providerId="ADAL" clId="{15FE16D2-8F39-4004-A983-3737C27916FA}" dt="2025-03-05T14:37:13.457" v="1123" actId="47"/>
        <pc:sldMkLst>
          <pc:docMk/>
          <pc:sldMk cId="3547018219" sldId="259"/>
        </pc:sldMkLst>
      </pc:sldChg>
      <pc:sldChg chg="modSp new add del mod ord">
        <pc:chgData name="Morten Tokkesdal Henriksen" userId="586d5508-1356-4632-a799-29eda7b231a4" providerId="ADAL" clId="{15FE16D2-8F39-4004-A983-3737C27916FA}" dt="2025-03-05T14:37:10.725" v="1122" actId="47"/>
        <pc:sldMkLst>
          <pc:docMk/>
          <pc:sldMk cId="115922292" sldId="260"/>
        </pc:sldMkLst>
      </pc:sldChg>
      <pc:sldChg chg="addSp delSp modSp new mod">
        <pc:chgData name="Morten Tokkesdal Henriksen" userId="586d5508-1356-4632-a799-29eda7b231a4" providerId="ADAL" clId="{15FE16D2-8F39-4004-A983-3737C27916FA}" dt="2025-03-06T08:20:34.194" v="1248" actId="1076"/>
        <pc:sldMkLst>
          <pc:docMk/>
          <pc:sldMk cId="2308090783" sldId="261"/>
        </pc:sldMkLst>
        <pc:spChg chg="add mod">
          <ac:chgData name="Morten Tokkesdal Henriksen" userId="586d5508-1356-4632-a799-29eda7b231a4" providerId="ADAL" clId="{15FE16D2-8F39-4004-A983-3737C27916FA}" dt="2025-03-05T14:39:55.788" v="1233" actId="1076"/>
          <ac:spMkLst>
            <pc:docMk/>
            <pc:sldMk cId="2308090783" sldId="261"/>
            <ac:spMk id="4" creationId="{881B5729-5456-C304-C968-B5AAA579CFB4}"/>
          </ac:spMkLst>
        </pc:spChg>
        <pc:picChg chg="add mod">
          <ac:chgData name="Morten Tokkesdal Henriksen" userId="586d5508-1356-4632-a799-29eda7b231a4" providerId="ADAL" clId="{15FE16D2-8F39-4004-A983-3737C27916FA}" dt="2025-03-06T08:20:34.194" v="1248" actId="1076"/>
          <ac:picMkLst>
            <pc:docMk/>
            <pc:sldMk cId="2308090783" sldId="261"/>
            <ac:picMk id="3" creationId="{0DD42048-0C36-2280-3C73-0E6BF5EE6CAA}"/>
          </ac:picMkLst>
        </pc:picChg>
        <pc:picChg chg="add mod">
          <ac:chgData name="Morten Tokkesdal Henriksen" userId="586d5508-1356-4632-a799-29eda7b231a4" providerId="ADAL" clId="{15FE16D2-8F39-4004-A983-3737C27916FA}" dt="2025-03-06T08:20:13.073" v="1238" actId="1076"/>
          <ac:picMkLst>
            <pc:docMk/>
            <pc:sldMk cId="2308090783" sldId="261"/>
            <ac:picMk id="4098" creationId="{8157715D-69A5-40D7-32AB-7402CB45C638}"/>
          </ac:picMkLst>
        </pc:picChg>
      </pc:sldChg>
      <pc:sldChg chg="addSp delSp modSp new mod ord">
        <pc:chgData name="Morten Tokkesdal Henriksen" userId="586d5508-1356-4632-a799-29eda7b231a4" providerId="ADAL" clId="{15FE16D2-8F39-4004-A983-3737C27916FA}" dt="2025-03-05T14:36:20.348" v="1121"/>
        <pc:sldMkLst>
          <pc:docMk/>
          <pc:sldMk cId="713261125" sldId="262"/>
        </pc:sldMkLst>
        <pc:spChg chg="mod">
          <ac:chgData name="Morten Tokkesdal Henriksen" userId="586d5508-1356-4632-a799-29eda7b231a4" providerId="ADAL" clId="{15FE16D2-8F39-4004-A983-3737C27916FA}" dt="2025-03-05T14:26:25.251" v="701" actId="1076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15FE16D2-8F39-4004-A983-3737C27916FA}" dt="2025-03-05T14:35:45.924" v="1117" actId="404"/>
          <ac:spMkLst>
            <pc:docMk/>
            <pc:sldMk cId="713261125" sldId="262"/>
            <ac:spMk id="3" creationId="{B0A4ED20-65C4-4EC4-9C0C-EC9C80F65E81}"/>
          </ac:spMkLst>
        </pc:spChg>
        <pc:picChg chg="add mod">
          <ac:chgData name="Morten Tokkesdal Henriksen" userId="586d5508-1356-4632-a799-29eda7b231a4" providerId="ADAL" clId="{15FE16D2-8F39-4004-A983-3737C27916FA}" dt="2025-03-05T14:34:48.828" v="1103" actId="14100"/>
          <ac:picMkLst>
            <pc:docMk/>
            <pc:sldMk cId="713261125" sldId="262"/>
            <ac:picMk id="3076" creationId="{D7D21D30-6250-4EF1-56E8-EE2DF67EB9D9}"/>
          </ac:picMkLst>
        </pc:picChg>
        <pc:picChg chg="add mod">
          <ac:chgData name="Morten Tokkesdal Henriksen" userId="586d5508-1356-4632-a799-29eda7b231a4" providerId="ADAL" clId="{15FE16D2-8F39-4004-A983-3737C27916FA}" dt="2025-03-05T14:35:25.451" v="1112" actId="1076"/>
          <ac:picMkLst>
            <pc:docMk/>
            <pc:sldMk cId="713261125" sldId="262"/>
            <ac:picMk id="3078" creationId="{E61CB26E-5B66-81A5-52DF-54472660B71A}"/>
          </ac:picMkLst>
        </pc:picChg>
        <pc:picChg chg="add mod">
          <ac:chgData name="Morten Tokkesdal Henriksen" userId="586d5508-1356-4632-a799-29eda7b231a4" providerId="ADAL" clId="{15FE16D2-8F39-4004-A983-3737C27916FA}" dt="2025-03-05T14:35:24.539" v="1111" actId="1076"/>
          <ac:picMkLst>
            <pc:docMk/>
            <pc:sldMk cId="713261125" sldId="262"/>
            <ac:picMk id="3080" creationId="{C968E64F-B9BE-CAD9-8679-AB6DD5181E6B}"/>
          </ac:picMkLst>
        </pc:picChg>
      </pc:sldChg>
      <pc:sldChg chg="new del">
        <pc:chgData name="Morten Tokkesdal Henriksen" userId="586d5508-1356-4632-a799-29eda7b231a4" providerId="ADAL" clId="{15FE16D2-8F39-4004-A983-3737C27916FA}" dt="2025-03-05T14:39:07.495" v="1224" actId="47"/>
        <pc:sldMkLst>
          <pc:docMk/>
          <pc:sldMk cId="1710582883" sldId="263"/>
        </pc:sldMkLst>
      </pc:sldChg>
      <pc:sldMasterChg chg="addSldLayout">
        <pc:chgData name="Morten Tokkesdal Henriksen" userId="586d5508-1356-4632-a799-29eda7b231a4" providerId="ADAL" clId="{15FE16D2-8F39-4004-A983-3737C27916FA}" dt="2025-03-05T13:04:02.799" v="0" actId="680"/>
        <pc:sldMasterMkLst>
          <pc:docMk/>
          <pc:sldMasterMk cId="2090002041" sldId="2147483648"/>
        </pc:sldMasterMkLst>
        <pc:sldLayoutChg chg="add">
          <pc:chgData name="Morten Tokkesdal Henriksen" userId="586d5508-1356-4632-a799-29eda7b231a4" providerId="ADAL" clId="{15FE16D2-8F39-4004-A983-3737C27916FA}" dt="2025-03-05T13:04:02.799" v="0" actId="680"/>
          <pc:sldLayoutMkLst>
            <pc:docMk/>
            <pc:sldMasterMk cId="2090002041" sldId="2147483648"/>
            <pc:sldLayoutMk cId="1168352680" sldId="2147483649"/>
          </pc:sldLayoutMkLst>
        </pc:sldLayoutChg>
      </pc:sldMaster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1702-022A-4D82-9F10-85B874C00806}" type="datetimeFigureOut">
              <a:rPr lang="da-DK" smtClean="0"/>
              <a:t>01-04-2025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0C4AD-A73B-4DB8-8F3A-30AA69577BA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459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Results, </a:t>
            </a:r>
            <a:r>
              <a:rPr lang="da-DK" dirty="0" err="1"/>
              <a:t>struggles</a:t>
            </a:r>
            <a:r>
              <a:rPr lang="da-DK" dirty="0"/>
              <a:t>, bugs, future </a:t>
            </a:r>
            <a:r>
              <a:rPr lang="da-DK" dirty="0" err="1"/>
              <a:t>goals</a:t>
            </a:r>
            <a:r>
              <a:rPr lang="da-DK" dirty="0"/>
              <a:t> . Stage 1, stage 2</a:t>
            </a:r>
            <a:r>
              <a:rPr lang="da-DK"/>
              <a:t>, stage 3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4361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254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C403-A910-B67F-ECD4-647FE1C5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AB13-812C-031D-BBC2-0F1433B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8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0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water Ocean Bottom Wall Mural">
            <a:extLst>
              <a:ext uri="{FF2B5EF4-FFF2-40B4-BE49-F238E27FC236}">
                <a16:creationId xmlns:a16="http://schemas.microsoft.com/office/drawing/2014/main" id="{FA7B04E9-A32B-E43A-E327-2F1E067FD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06" y="8388"/>
            <a:ext cx="1028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2F01C-FE20-CFDF-503C-5F02298A93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Testbed for </a:t>
            </a:r>
            <a:r>
              <a:rPr lang="da-DK" dirty="0" err="1">
                <a:solidFill>
                  <a:schemeClr val="bg1"/>
                </a:solidFill>
              </a:rPr>
              <a:t>IoUT</a:t>
            </a:r>
            <a:endParaRPr lang="da-DK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6868C-5F13-AE82-F0D9-CCAAD3272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Felipe Bahamondes, Mathias Markvardsen, Morten Henriksen</a:t>
            </a:r>
          </a:p>
        </p:txBody>
      </p:sp>
    </p:spTree>
    <p:extLst>
      <p:ext uri="{BB962C8B-B14F-4D97-AF65-F5344CB8AC3E}">
        <p14:creationId xmlns:p14="http://schemas.microsoft.com/office/powerpoint/2010/main" val="416231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38098-F5BB-FE16-F0A4-F2A904849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608"/>
            <a:ext cx="9144000" cy="824424"/>
          </a:xfrm>
        </p:spPr>
        <p:txBody>
          <a:bodyPr/>
          <a:lstStyle/>
          <a:p>
            <a:r>
              <a:rPr lang="da-DK" dirty="0"/>
              <a:t>Motivation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4ED20-65C4-4EC4-9C0C-EC9C80F65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14090"/>
            <a:ext cx="9144000" cy="1655762"/>
          </a:xfrm>
        </p:spPr>
        <p:txBody>
          <a:bodyPr/>
          <a:lstStyle/>
          <a:p>
            <a:pPr algn="l"/>
            <a:r>
              <a:rPr lang="en-AU" sz="3200" i="1" noProof="0" dirty="0"/>
              <a:t>To facilitate a test bed that will act as reference frame for researchers to compare their innovations</a:t>
            </a:r>
          </a:p>
          <a:p>
            <a:pPr marL="342900" indent="-342900" algn="l">
              <a:buFontTx/>
              <a:buChar char="-"/>
            </a:pPr>
            <a:endParaRPr lang="en-AU" noProof="0" dirty="0"/>
          </a:p>
        </p:txBody>
      </p:sp>
      <p:pic>
        <p:nvPicPr>
          <p:cNvPr id="3076" name="Picture 4" descr="Dansk krigsskib måtte opgive USA-besøg : Forsvar og Beredskab - Altinget.dk">
            <a:extLst>
              <a:ext uri="{FF2B5EF4-FFF2-40B4-BE49-F238E27FC236}">
                <a16:creationId xmlns:a16="http://schemas.microsoft.com/office/drawing/2014/main" id="{D7D21D30-6250-4EF1-56E8-EE2DF67EB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5" y="4490720"/>
            <a:ext cx="4006952" cy="22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ousands of dead fish wash up in Nova Scotia">
            <a:extLst>
              <a:ext uri="{FF2B5EF4-FFF2-40B4-BE49-F238E27FC236}">
                <a16:creationId xmlns:a16="http://schemas.microsoft.com/office/drawing/2014/main" id="{E61CB26E-5B66-81A5-52DF-54472660B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938" y="4489154"/>
            <a:ext cx="4006953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World's First 4K Omni-directional Consumer Underwater Drone - 2022 QYSEA">
            <a:extLst>
              <a:ext uri="{FF2B5EF4-FFF2-40B4-BE49-F238E27FC236}">
                <a16:creationId xmlns:a16="http://schemas.microsoft.com/office/drawing/2014/main" id="{C968E64F-B9BE-CAD9-8679-AB6DD518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352" y="4489154"/>
            <a:ext cx="3919845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26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1DCC6F-3C8F-3C49-2220-FD0E81F15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8" y="0"/>
            <a:ext cx="8167001" cy="31913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5C2AF9-DB20-9794-A80D-0DB117551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66" y="3882103"/>
            <a:ext cx="9147893" cy="26951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BEFB17-8CEC-04CB-BA0A-F029ADF4A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6326" y="2223380"/>
            <a:ext cx="3230020" cy="241123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981726-2EA3-751B-A72C-5D9183B4FE6F}"/>
              </a:ext>
            </a:extLst>
          </p:cNvPr>
          <p:cNvCxnSpPr/>
          <p:nvPr/>
        </p:nvCxnSpPr>
        <p:spPr>
          <a:xfrm>
            <a:off x="7345680" y="1879600"/>
            <a:ext cx="1381760" cy="8432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34791E4-F059-035A-FBDB-69E16D4A1774}"/>
              </a:ext>
            </a:extLst>
          </p:cNvPr>
          <p:cNvCxnSpPr/>
          <p:nvPr/>
        </p:nvCxnSpPr>
        <p:spPr>
          <a:xfrm flipH="1">
            <a:off x="6174658" y="3716594"/>
            <a:ext cx="3038168" cy="8858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F632A1F-D0E7-F8E9-7452-1D10B8FBD6F8}"/>
              </a:ext>
            </a:extLst>
          </p:cNvPr>
          <p:cNvSpPr txBox="1"/>
          <p:nvPr/>
        </p:nvSpPr>
        <p:spPr>
          <a:xfrm>
            <a:off x="9421670" y="3177169"/>
            <a:ext cx="89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WATER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A94CA4-A5F4-F302-C27C-D3CFD44CECC6}"/>
              </a:ext>
            </a:extLst>
          </p:cNvPr>
          <p:cNvSpPr txBox="1"/>
          <p:nvPr/>
        </p:nvSpPr>
        <p:spPr>
          <a:xfrm>
            <a:off x="8697171" y="2101233"/>
            <a:ext cx="2839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Send signal as sound </a:t>
            </a:r>
            <a:r>
              <a:rPr lang="da-DK" dirty="0" err="1"/>
              <a:t>wave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87135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n the Importance of Questions in an Investigation | Chris Sanders">
            <a:extLst>
              <a:ext uri="{FF2B5EF4-FFF2-40B4-BE49-F238E27FC236}">
                <a16:creationId xmlns:a16="http://schemas.microsoft.com/office/drawing/2014/main" id="{8157715D-69A5-40D7-32AB-7402CB45C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14771"/>
            <a:ext cx="2096021" cy="214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B5729-5456-C304-C968-B5AAA579CFB4}"/>
              </a:ext>
            </a:extLst>
          </p:cNvPr>
          <p:cNvSpPr txBox="1"/>
          <p:nvPr/>
        </p:nvSpPr>
        <p:spPr>
          <a:xfrm>
            <a:off x="3342968" y="237988"/>
            <a:ext cx="5506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000" noProof="0" dirty="0"/>
              <a:t>Questions?</a:t>
            </a:r>
          </a:p>
        </p:txBody>
      </p:sp>
      <p:pic>
        <p:nvPicPr>
          <p:cNvPr id="3" name="Picture 2" descr="A person sitting in an office with a person on his lap&#10;&#10;AI-generated content may be incorrect.">
            <a:extLst>
              <a:ext uri="{FF2B5EF4-FFF2-40B4-BE49-F238E27FC236}">
                <a16:creationId xmlns:a16="http://schemas.microsoft.com/office/drawing/2014/main" id="{0DD42048-0C36-2280-3C73-0E6BF5EE6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29" y="1253651"/>
            <a:ext cx="6689541" cy="501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90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56</Words>
  <Application>Microsoft Office PowerPoint</Application>
  <PresentationFormat>Widescreen</PresentationFormat>
  <Paragraphs>10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Aptos</vt:lpstr>
      <vt:lpstr>Arial</vt:lpstr>
      <vt:lpstr>Office Theme</vt:lpstr>
      <vt:lpstr>Testbed for IoUT</vt:lpstr>
      <vt:lpstr>Motivation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Morten Tokkesdal Henriksen</dc:creator>
  <cp:lastModifiedBy>Morten Tokkesdal Henriksen</cp:lastModifiedBy>
  <cp:revision>1</cp:revision>
  <dcterms:created xsi:type="dcterms:W3CDTF">2025-03-05T13:03:04Z</dcterms:created>
  <dcterms:modified xsi:type="dcterms:W3CDTF">2025-04-01T10:12:02Z</dcterms:modified>
</cp:coreProperties>
</file>

<file path=docProps/thumbnail.jpeg>
</file>